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5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EC1D1-5247-41A2-8073-1E8D3F586904}" type="doc">
      <dgm:prSet loTypeId="urn:microsoft.com/office/officeart/2005/8/layout/default#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834A2F7-9F82-4541-8F6C-9C95F59D81DE}">
      <dgm:prSet/>
      <dgm:spPr/>
      <dgm:t>
        <a:bodyPr/>
        <a:lstStyle/>
        <a:p>
          <a:r>
            <a:rPr lang="ru-RU"/>
            <a:t>Негативизм</a:t>
          </a:r>
          <a:endParaRPr lang="en-US"/>
        </a:p>
      </dgm:t>
    </dgm:pt>
    <dgm:pt modelId="{D3BE8A66-3C93-45AD-9DEB-5DD05D855C14}" type="parTrans" cxnId="{AD774E46-8338-4E36-990F-50BBA0F4F2C4}">
      <dgm:prSet/>
      <dgm:spPr/>
      <dgm:t>
        <a:bodyPr/>
        <a:lstStyle/>
        <a:p>
          <a:endParaRPr lang="en-US"/>
        </a:p>
      </dgm:t>
    </dgm:pt>
    <dgm:pt modelId="{4B8E966A-39DA-4632-AFC6-B863F7C11D57}" type="sibTrans" cxnId="{AD774E46-8338-4E36-990F-50BBA0F4F2C4}">
      <dgm:prSet/>
      <dgm:spPr/>
      <dgm:t>
        <a:bodyPr/>
        <a:lstStyle/>
        <a:p>
          <a:endParaRPr lang="en-US"/>
        </a:p>
      </dgm:t>
    </dgm:pt>
    <dgm:pt modelId="{986ABDA5-7C8D-4220-B0E2-A3DCE1C683E6}">
      <dgm:prSet/>
      <dgm:spPr/>
      <dgm:t>
        <a:bodyPr/>
        <a:lstStyle/>
        <a:p>
          <a:r>
            <a:rPr lang="ru-RU"/>
            <a:t>Упрямство</a:t>
          </a:r>
          <a:endParaRPr lang="en-US"/>
        </a:p>
      </dgm:t>
    </dgm:pt>
    <dgm:pt modelId="{483D8285-6C0D-4859-9B75-120A4670A7C6}" type="parTrans" cxnId="{6F97E23C-B768-4E9D-A5E5-3FF6FABAA381}">
      <dgm:prSet/>
      <dgm:spPr/>
      <dgm:t>
        <a:bodyPr/>
        <a:lstStyle/>
        <a:p>
          <a:endParaRPr lang="en-US"/>
        </a:p>
      </dgm:t>
    </dgm:pt>
    <dgm:pt modelId="{004B9A31-F1C2-4D82-803D-76D4A560F24B}" type="sibTrans" cxnId="{6F97E23C-B768-4E9D-A5E5-3FF6FABAA381}">
      <dgm:prSet/>
      <dgm:spPr/>
      <dgm:t>
        <a:bodyPr/>
        <a:lstStyle/>
        <a:p>
          <a:endParaRPr lang="en-US"/>
        </a:p>
      </dgm:t>
    </dgm:pt>
    <dgm:pt modelId="{BB1428C7-BED1-464C-AC79-9C76F8EAFE89}">
      <dgm:prSet/>
      <dgm:spPr/>
      <dgm:t>
        <a:bodyPr/>
        <a:lstStyle/>
        <a:p>
          <a:r>
            <a:rPr lang="ru-RU"/>
            <a:t>Своеволие</a:t>
          </a:r>
          <a:endParaRPr lang="en-US"/>
        </a:p>
      </dgm:t>
    </dgm:pt>
    <dgm:pt modelId="{BC094960-B218-473C-8E31-310AAB863057}" type="parTrans" cxnId="{D2F34315-BDCE-48C5-A93F-31A20C7669E0}">
      <dgm:prSet/>
      <dgm:spPr/>
      <dgm:t>
        <a:bodyPr/>
        <a:lstStyle/>
        <a:p>
          <a:endParaRPr lang="en-US"/>
        </a:p>
      </dgm:t>
    </dgm:pt>
    <dgm:pt modelId="{F00E8222-8126-4126-A2B0-50FE133F168B}" type="sibTrans" cxnId="{D2F34315-BDCE-48C5-A93F-31A20C7669E0}">
      <dgm:prSet/>
      <dgm:spPr/>
      <dgm:t>
        <a:bodyPr/>
        <a:lstStyle/>
        <a:p>
          <a:endParaRPr lang="en-US"/>
        </a:p>
      </dgm:t>
    </dgm:pt>
    <dgm:pt modelId="{54B83258-B2DE-40E1-A4B8-9AB24129F3C2}">
      <dgm:prSet/>
      <dgm:spPr/>
      <dgm:t>
        <a:bodyPr/>
        <a:lstStyle/>
        <a:p>
          <a:r>
            <a:rPr lang="ru-RU"/>
            <a:t>Протест-бунт</a:t>
          </a:r>
          <a:endParaRPr lang="en-US"/>
        </a:p>
      </dgm:t>
    </dgm:pt>
    <dgm:pt modelId="{CD7F60E8-A74B-4C0A-A455-1C7751E4C7C5}" type="parTrans" cxnId="{FEE386FD-02DA-40D7-8AFE-6AD0E05976CA}">
      <dgm:prSet/>
      <dgm:spPr/>
      <dgm:t>
        <a:bodyPr/>
        <a:lstStyle/>
        <a:p>
          <a:endParaRPr lang="en-US"/>
        </a:p>
      </dgm:t>
    </dgm:pt>
    <dgm:pt modelId="{5761A3FA-EE1C-41E5-B7FA-F2825FD6D95E}" type="sibTrans" cxnId="{FEE386FD-02DA-40D7-8AFE-6AD0E05976CA}">
      <dgm:prSet/>
      <dgm:spPr/>
      <dgm:t>
        <a:bodyPr/>
        <a:lstStyle/>
        <a:p>
          <a:endParaRPr lang="en-US"/>
        </a:p>
      </dgm:t>
    </dgm:pt>
    <dgm:pt modelId="{291BC5CE-FB4F-4363-8497-72C6127AFD29}">
      <dgm:prSet/>
      <dgm:spPr/>
      <dgm:t>
        <a:bodyPr/>
        <a:lstStyle/>
        <a:p>
          <a:r>
            <a:rPr lang="ru-RU"/>
            <a:t>Обесценивание</a:t>
          </a:r>
          <a:endParaRPr lang="en-US"/>
        </a:p>
      </dgm:t>
    </dgm:pt>
    <dgm:pt modelId="{B3792D21-3DB6-437D-9E7A-484DB9C1F9A9}" type="parTrans" cxnId="{0B662E18-69F6-4D27-A51A-3D9DBBEC4215}">
      <dgm:prSet/>
      <dgm:spPr/>
      <dgm:t>
        <a:bodyPr/>
        <a:lstStyle/>
        <a:p>
          <a:endParaRPr lang="en-US"/>
        </a:p>
      </dgm:t>
    </dgm:pt>
    <dgm:pt modelId="{7E217303-454D-45AA-A83F-2F806D653E99}" type="sibTrans" cxnId="{0B662E18-69F6-4D27-A51A-3D9DBBEC4215}">
      <dgm:prSet/>
      <dgm:spPr/>
      <dgm:t>
        <a:bodyPr/>
        <a:lstStyle/>
        <a:p>
          <a:endParaRPr lang="en-US"/>
        </a:p>
      </dgm:t>
    </dgm:pt>
    <dgm:pt modelId="{8A5B18E5-AC79-492D-BD53-DDB93FBA710A}">
      <dgm:prSet/>
      <dgm:spPr/>
      <dgm:t>
        <a:bodyPr/>
        <a:lstStyle/>
        <a:p>
          <a:r>
            <a:rPr lang="ru-RU"/>
            <a:t>Деспотизм</a:t>
          </a:r>
          <a:endParaRPr lang="en-US"/>
        </a:p>
      </dgm:t>
    </dgm:pt>
    <dgm:pt modelId="{BD1C3704-D2AF-4A5E-9518-ADEC56606C9F}" type="parTrans" cxnId="{E5502EAD-22DF-436F-8CAD-946A67432326}">
      <dgm:prSet/>
      <dgm:spPr/>
      <dgm:t>
        <a:bodyPr/>
        <a:lstStyle/>
        <a:p>
          <a:endParaRPr lang="en-US"/>
        </a:p>
      </dgm:t>
    </dgm:pt>
    <dgm:pt modelId="{8E7B4220-9FDA-4267-A043-0369C5A29D29}" type="sibTrans" cxnId="{E5502EAD-22DF-436F-8CAD-946A67432326}">
      <dgm:prSet/>
      <dgm:spPr/>
      <dgm:t>
        <a:bodyPr/>
        <a:lstStyle/>
        <a:p>
          <a:endParaRPr lang="en-US"/>
        </a:p>
      </dgm:t>
    </dgm:pt>
    <dgm:pt modelId="{66FC2393-C1AD-4C9E-9888-4B751A1A7DC1}" type="pres">
      <dgm:prSet presAssocID="{CD3EC1D1-5247-41A2-8073-1E8D3F5869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430315-3392-486D-A435-D0E741F59FEF}" type="pres">
      <dgm:prSet presAssocID="{E834A2F7-9F82-4541-8F6C-9C95F59D81D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A7DC0-5434-4C93-896B-45E48D5413A4}" type="pres">
      <dgm:prSet presAssocID="{4B8E966A-39DA-4632-AFC6-B863F7C11D57}" presName="sibTrans" presStyleCnt="0"/>
      <dgm:spPr/>
    </dgm:pt>
    <dgm:pt modelId="{CCC1F55E-530E-4195-8A48-21B995B22D6E}" type="pres">
      <dgm:prSet presAssocID="{986ABDA5-7C8D-4220-B0E2-A3DCE1C683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70845-52BF-4679-9EBE-8D6416F85241}" type="pres">
      <dgm:prSet presAssocID="{004B9A31-F1C2-4D82-803D-76D4A560F24B}" presName="sibTrans" presStyleCnt="0"/>
      <dgm:spPr/>
    </dgm:pt>
    <dgm:pt modelId="{C9AF5081-4E1F-4B39-8D9C-BCC3458FC26B}" type="pres">
      <dgm:prSet presAssocID="{BB1428C7-BED1-464C-AC79-9C76F8EAFE8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3555B-C5CA-4BB9-85C6-C567B6A1038B}" type="pres">
      <dgm:prSet presAssocID="{F00E8222-8126-4126-A2B0-50FE133F168B}" presName="sibTrans" presStyleCnt="0"/>
      <dgm:spPr/>
    </dgm:pt>
    <dgm:pt modelId="{19343646-2D6E-4549-B072-09BD902362DC}" type="pres">
      <dgm:prSet presAssocID="{54B83258-B2DE-40E1-A4B8-9AB24129F3C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770F9-33B8-4316-948F-0D0832BDB49D}" type="pres">
      <dgm:prSet presAssocID="{5761A3FA-EE1C-41E5-B7FA-F2825FD6D95E}" presName="sibTrans" presStyleCnt="0"/>
      <dgm:spPr/>
    </dgm:pt>
    <dgm:pt modelId="{EA8ABF40-6BAB-4D96-818B-A90C2976860D}" type="pres">
      <dgm:prSet presAssocID="{291BC5CE-FB4F-4363-8497-72C6127AFD2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1A9D0-787B-4F9B-BFBC-60C5E1C9A799}" type="pres">
      <dgm:prSet presAssocID="{7E217303-454D-45AA-A83F-2F806D653E99}" presName="sibTrans" presStyleCnt="0"/>
      <dgm:spPr/>
    </dgm:pt>
    <dgm:pt modelId="{C349F3FF-376F-41C3-BAFF-1B5E56B820EA}" type="pres">
      <dgm:prSet presAssocID="{8A5B18E5-AC79-492D-BD53-DDB93FBA710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F4BFA1-8BF7-4442-BBB0-7FFF9C6BBA84}" type="presOf" srcId="{BB1428C7-BED1-464C-AC79-9C76F8EAFE89}" destId="{C9AF5081-4E1F-4B39-8D9C-BCC3458FC26B}" srcOrd="0" destOrd="0" presId="urn:microsoft.com/office/officeart/2005/8/layout/default#1"/>
    <dgm:cxn modelId="{41EC0FEF-E94B-48C4-999C-1A7D4F71D2F2}" type="presOf" srcId="{8A5B18E5-AC79-492D-BD53-DDB93FBA710A}" destId="{C349F3FF-376F-41C3-BAFF-1B5E56B820EA}" srcOrd="0" destOrd="0" presId="urn:microsoft.com/office/officeart/2005/8/layout/default#1"/>
    <dgm:cxn modelId="{28CB2753-983F-4C68-AC37-3C2AF0183D47}" type="presOf" srcId="{291BC5CE-FB4F-4363-8497-72C6127AFD29}" destId="{EA8ABF40-6BAB-4D96-818B-A90C2976860D}" srcOrd="0" destOrd="0" presId="urn:microsoft.com/office/officeart/2005/8/layout/default#1"/>
    <dgm:cxn modelId="{D2F34315-BDCE-48C5-A93F-31A20C7669E0}" srcId="{CD3EC1D1-5247-41A2-8073-1E8D3F586904}" destId="{BB1428C7-BED1-464C-AC79-9C76F8EAFE89}" srcOrd="2" destOrd="0" parTransId="{BC094960-B218-473C-8E31-310AAB863057}" sibTransId="{F00E8222-8126-4126-A2B0-50FE133F168B}"/>
    <dgm:cxn modelId="{1B6E49B9-44C6-41D9-B4A1-5CEE13C09B52}" type="presOf" srcId="{54B83258-B2DE-40E1-A4B8-9AB24129F3C2}" destId="{19343646-2D6E-4549-B072-09BD902362DC}" srcOrd="0" destOrd="0" presId="urn:microsoft.com/office/officeart/2005/8/layout/default#1"/>
    <dgm:cxn modelId="{6F97E23C-B768-4E9D-A5E5-3FF6FABAA381}" srcId="{CD3EC1D1-5247-41A2-8073-1E8D3F586904}" destId="{986ABDA5-7C8D-4220-B0E2-A3DCE1C683E6}" srcOrd="1" destOrd="0" parTransId="{483D8285-6C0D-4859-9B75-120A4670A7C6}" sibTransId="{004B9A31-F1C2-4D82-803D-76D4A560F24B}"/>
    <dgm:cxn modelId="{FEE386FD-02DA-40D7-8AFE-6AD0E05976CA}" srcId="{CD3EC1D1-5247-41A2-8073-1E8D3F586904}" destId="{54B83258-B2DE-40E1-A4B8-9AB24129F3C2}" srcOrd="3" destOrd="0" parTransId="{CD7F60E8-A74B-4C0A-A455-1C7751E4C7C5}" sibTransId="{5761A3FA-EE1C-41E5-B7FA-F2825FD6D95E}"/>
    <dgm:cxn modelId="{0160CDBB-2CB1-4821-9FED-EF1E0F279E1D}" type="presOf" srcId="{E834A2F7-9F82-4541-8F6C-9C95F59D81DE}" destId="{B3430315-3392-486D-A435-D0E741F59FEF}" srcOrd="0" destOrd="0" presId="urn:microsoft.com/office/officeart/2005/8/layout/default#1"/>
    <dgm:cxn modelId="{397172C6-3450-4E3C-9880-08952251785B}" type="presOf" srcId="{CD3EC1D1-5247-41A2-8073-1E8D3F586904}" destId="{66FC2393-C1AD-4C9E-9888-4B751A1A7DC1}" srcOrd="0" destOrd="0" presId="urn:microsoft.com/office/officeart/2005/8/layout/default#1"/>
    <dgm:cxn modelId="{E5502EAD-22DF-436F-8CAD-946A67432326}" srcId="{CD3EC1D1-5247-41A2-8073-1E8D3F586904}" destId="{8A5B18E5-AC79-492D-BD53-DDB93FBA710A}" srcOrd="5" destOrd="0" parTransId="{BD1C3704-D2AF-4A5E-9518-ADEC56606C9F}" sibTransId="{8E7B4220-9FDA-4267-A043-0369C5A29D29}"/>
    <dgm:cxn modelId="{AD774E46-8338-4E36-990F-50BBA0F4F2C4}" srcId="{CD3EC1D1-5247-41A2-8073-1E8D3F586904}" destId="{E834A2F7-9F82-4541-8F6C-9C95F59D81DE}" srcOrd="0" destOrd="0" parTransId="{D3BE8A66-3C93-45AD-9DEB-5DD05D855C14}" sibTransId="{4B8E966A-39DA-4632-AFC6-B863F7C11D57}"/>
    <dgm:cxn modelId="{0B662E18-69F6-4D27-A51A-3D9DBBEC4215}" srcId="{CD3EC1D1-5247-41A2-8073-1E8D3F586904}" destId="{291BC5CE-FB4F-4363-8497-72C6127AFD29}" srcOrd="4" destOrd="0" parTransId="{B3792D21-3DB6-437D-9E7A-484DB9C1F9A9}" sibTransId="{7E217303-454D-45AA-A83F-2F806D653E99}"/>
    <dgm:cxn modelId="{156B2C3E-93B8-4ABF-9FB2-3F9A2D10743E}" type="presOf" srcId="{986ABDA5-7C8D-4220-B0E2-A3DCE1C683E6}" destId="{CCC1F55E-530E-4195-8A48-21B995B22D6E}" srcOrd="0" destOrd="0" presId="urn:microsoft.com/office/officeart/2005/8/layout/default#1"/>
    <dgm:cxn modelId="{63CE99D3-958A-4B3F-B51F-30D759266DF9}" type="presParOf" srcId="{66FC2393-C1AD-4C9E-9888-4B751A1A7DC1}" destId="{B3430315-3392-486D-A435-D0E741F59FEF}" srcOrd="0" destOrd="0" presId="urn:microsoft.com/office/officeart/2005/8/layout/default#1"/>
    <dgm:cxn modelId="{C9B60D1A-270A-4F55-A535-AD8F23362CEE}" type="presParOf" srcId="{66FC2393-C1AD-4C9E-9888-4B751A1A7DC1}" destId="{F40A7DC0-5434-4C93-896B-45E48D5413A4}" srcOrd="1" destOrd="0" presId="urn:microsoft.com/office/officeart/2005/8/layout/default#1"/>
    <dgm:cxn modelId="{17818083-5E32-40CE-93FC-99C16A5FE0C2}" type="presParOf" srcId="{66FC2393-C1AD-4C9E-9888-4B751A1A7DC1}" destId="{CCC1F55E-530E-4195-8A48-21B995B22D6E}" srcOrd="2" destOrd="0" presId="urn:microsoft.com/office/officeart/2005/8/layout/default#1"/>
    <dgm:cxn modelId="{21BB954F-4A1A-47B0-9A23-46F82E72F72E}" type="presParOf" srcId="{66FC2393-C1AD-4C9E-9888-4B751A1A7DC1}" destId="{7EA70845-52BF-4679-9EBE-8D6416F85241}" srcOrd="3" destOrd="0" presId="urn:microsoft.com/office/officeart/2005/8/layout/default#1"/>
    <dgm:cxn modelId="{EE6A880A-63AC-4160-96D6-FF76FEAE5352}" type="presParOf" srcId="{66FC2393-C1AD-4C9E-9888-4B751A1A7DC1}" destId="{C9AF5081-4E1F-4B39-8D9C-BCC3458FC26B}" srcOrd="4" destOrd="0" presId="urn:microsoft.com/office/officeart/2005/8/layout/default#1"/>
    <dgm:cxn modelId="{52F3091D-32B7-4F45-995A-450EFAC436AF}" type="presParOf" srcId="{66FC2393-C1AD-4C9E-9888-4B751A1A7DC1}" destId="{8353555B-C5CA-4BB9-85C6-C567B6A1038B}" srcOrd="5" destOrd="0" presId="urn:microsoft.com/office/officeart/2005/8/layout/default#1"/>
    <dgm:cxn modelId="{3C8B5FDF-7151-4E8A-96C7-240D15762776}" type="presParOf" srcId="{66FC2393-C1AD-4C9E-9888-4B751A1A7DC1}" destId="{19343646-2D6E-4549-B072-09BD902362DC}" srcOrd="6" destOrd="0" presId="urn:microsoft.com/office/officeart/2005/8/layout/default#1"/>
    <dgm:cxn modelId="{3B47BC8C-3C08-4F49-A055-E4052CF84F3B}" type="presParOf" srcId="{66FC2393-C1AD-4C9E-9888-4B751A1A7DC1}" destId="{C3C770F9-33B8-4316-948F-0D0832BDB49D}" srcOrd="7" destOrd="0" presId="urn:microsoft.com/office/officeart/2005/8/layout/default#1"/>
    <dgm:cxn modelId="{B08EBED5-A740-4D18-B44B-8FA366EA3736}" type="presParOf" srcId="{66FC2393-C1AD-4C9E-9888-4B751A1A7DC1}" destId="{EA8ABF40-6BAB-4D96-818B-A90C2976860D}" srcOrd="8" destOrd="0" presId="urn:microsoft.com/office/officeart/2005/8/layout/default#1"/>
    <dgm:cxn modelId="{C94B53D0-E7EB-4DA5-853A-0BD7C92C041F}" type="presParOf" srcId="{66FC2393-C1AD-4C9E-9888-4B751A1A7DC1}" destId="{3DE1A9D0-787B-4F9B-BFBC-60C5E1C9A799}" srcOrd="9" destOrd="0" presId="urn:microsoft.com/office/officeart/2005/8/layout/default#1"/>
    <dgm:cxn modelId="{F3A6D567-11A3-4E39-881F-2484F351F66E}" type="presParOf" srcId="{66FC2393-C1AD-4C9E-9888-4B751A1A7DC1}" destId="{C349F3FF-376F-41C3-BAFF-1B5E56B820EA}" srcOrd="10" destOrd="0" presId="urn:microsoft.com/office/officeart/2005/8/layout/default#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259B3-5EB3-462F-8360-702BB7BBE6B1}" type="doc">
      <dgm:prSet loTypeId="urn:microsoft.com/office/officeart/2005/8/layout/vList2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072408-E2CF-4B8A-9E21-06795E86DC97}">
      <dgm:prSet custT="1"/>
      <dgm:spPr/>
      <dgm:t>
        <a:bodyPr/>
        <a:lstStyle/>
        <a:p>
          <a:r>
            <a:rPr lang="ru-RU" sz="2000" dirty="0"/>
            <a:t>- Как правило, фаза эта заканчивается к 3,5-4 годам. </a:t>
          </a:r>
          <a:r>
            <a:rPr lang="ru-RU" sz="2000" b="1" dirty="0"/>
            <a:t>Случайные приступы упрямства в более старшем возрасте - тоже вещь вполне нормальная.</a:t>
          </a:r>
          <a:endParaRPr lang="en-US" sz="2000" dirty="0"/>
        </a:p>
      </dgm:t>
    </dgm:pt>
    <dgm:pt modelId="{02A0D668-6BEC-4763-80A7-4345BF14D31E}" type="parTrans" cxnId="{DF6925F9-4D1D-4EF1-B686-AA868AEBA544}">
      <dgm:prSet/>
      <dgm:spPr/>
      <dgm:t>
        <a:bodyPr/>
        <a:lstStyle/>
        <a:p>
          <a:endParaRPr lang="en-US"/>
        </a:p>
      </dgm:t>
    </dgm:pt>
    <dgm:pt modelId="{DD3DFBC9-CF5E-4A9A-8C48-39D15459AC1D}" type="sibTrans" cxnId="{DF6925F9-4D1D-4EF1-B686-AA868AEBA544}">
      <dgm:prSet/>
      <dgm:spPr/>
      <dgm:t>
        <a:bodyPr/>
        <a:lstStyle/>
        <a:p>
          <a:endParaRPr lang="en-US"/>
        </a:p>
      </dgm:t>
    </dgm:pt>
    <dgm:pt modelId="{CF7BE0D5-52A5-4ADD-A124-FFD695EA51A1}">
      <dgm:prSet custT="1"/>
      <dgm:spPr/>
      <dgm:t>
        <a:bodyPr/>
        <a:lstStyle/>
        <a:p>
          <a:r>
            <a:rPr lang="ru-RU" sz="2000" dirty="0"/>
            <a:t>- Пик упрямства приходится на 2,5-3 года жизни.</a:t>
          </a:r>
          <a:endParaRPr lang="en-US" sz="2000" dirty="0"/>
        </a:p>
      </dgm:t>
    </dgm:pt>
    <dgm:pt modelId="{BAF7FE22-1FC4-463D-B644-8FAE8F6A2C02}" type="parTrans" cxnId="{53FFEF99-FEEB-437B-B01F-5FA4345C1016}">
      <dgm:prSet/>
      <dgm:spPr/>
      <dgm:t>
        <a:bodyPr/>
        <a:lstStyle/>
        <a:p>
          <a:endParaRPr lang="en-US"/>
        </a:p>
      </dgm:t>
    </dgm:pt>
    <dgm:pt modelId="{FF2A8069-804E-45EC-B2CD-124524377C4E}" type="sibTrans" cxnId="{53FFEF99-FEEB-437B-B01F-5FA4345C1016}">
      <dgm:prSet/>
      <dgm:spPr/>
      <dgm:t>
        <a:bodyPr/>
        <a:lstStyle/>
        <a:p>
          <a:endParaRPr lang="en-US"/>
        </a:p>
      </dgm:t>
    </dgm:pt>
    <dgm:pt modelId="{0531F527-78D4-4205-87F5-5D71A92E2976}">
      <dgm:prSet custT="1"/>
      <dgm:spPr/>
      <dgm:t>
        <a:bodyPr/>
        <a:lstStyle/>
        <a:p>
          <a:r>
            <a:rPr lang="ru-RU" sz="2000" dirty="0"/>
            <a:t>- Мальчики упрямятся сильнее, чем девочки.</a:t>
          </a:r>
          <a:endParaRPr lang="en-US" sz="2000" dirty="0"/>
        </a:p>
      </dgm:t>
    </dgm:pt>
    <dgm:pt modelId="{C32EA731-F90F-4AB5-9466-DE5D8B4D90EB}" type="parTrans" cxnId="{50B81667-162A-4AB4-9FDA-6AB0F07D3675}">
      <dgm:prSet/>
      <dgm:spPr/>
      <dgm:t>
        <a:bodyPr/>
        <a:lstStyle/>
        <a:p>
          <a:endParaRPr lang="en-US"/>
        </a:p>
      </dgm:t>
    </dgm:pt>
    <dgm:pt modelId="{248A133F-D83F-4EDB-82E9-424913A4A219}" type="sibTrans" cxnId="{50B81667-162A-4AB4-9FDA-6AB0F07D3675}">
      <dgm:prSet/>
      <dgm:spPr/>
      <dgm:t>
        <a:bodyPr/>
        <a:lstStyle/>
        <a:p>
          <a:endParaRPr lang="en-US"/>
        </a:p>
      </dgm:t>
    </dgm:pt>
    <dgm:pt modelId="{761182D0-94CF-4882-BD91-E97B7E2854BA}">
      <dgm:prSet custT="1"/>
      <dgm:spPr/>
      <dgm:t>
        <a:bodyPr/>
        <a:lstStyle/>
        <a:p>
          <a:r>
            <a:rPr lang="ru-RU" sz="2000" dirty="0"/>
            <a:t>- Девочки капризничают чаще мальчиков.</a:t>
          </a:r>
          <a:endParaRPr lang="en-US" sz="2000" dirty="0"/>
        </a:p>
      </dgm:t>
    </dgm:pt>
    <dgm:pt modelId="{D69C08EA-7652-4D75-A0EC-47B1530BEB96}" type="parTrans" cxnId="{8A7473F2-C8EB-4767-92E1-8DDE0F6A3D09}">
      <dgm:prSet/>
      <dgm:spPr/>
      <dgm:t>
        <a:bodyPr/>
        <a:lstStyle/>
        <a:p>
          <a:endParaRPr lang="en-US"/>
        </a:p>
      </dgm:t>
    </dgm:pt>
    <dgm:pt modelId="{40DAE077-88E5-4601-91F7-449F8D66F031}" type="sibTrans" cxnId="{8A7473F2-C8EB-4767-92E1-8DDE0F6A3D09}">
      <dgm:prSet/>
      <dgm:spPr/>
      <dgm:t>
        <a:bodyPr/>
        <a:lstStyle/>
        <a:p>
          <a:endParaRPr lang="en-US"/>
        </a:p>
      </dgm:t>
    </dgm:pt>
    <dgm:pt modelId="{48C57DF6-5270-434C-A833-B4F82BAF5106}">
      <dgm:prSet custT="1"/>
      <dgm:spPr/>
      <dgm:t>
        <a:bodyPr/>
        <a:lstStyle/>
        <a:p>
          <a:r>
            <a:rPr lang="ru-RU" sz="2000" dirty="0"/>
            <a:t>- В кризисный период приступы упрямства случаются у детей по 5 раз в день. У некоторых - до 19 раз!</a:t>
          </a:r>
          <a:endParaRPr lang="en-US" sz="2000" dirty="0"/>
        </a:p>
      </dgm:t>
    </dgm:pt>
    <dgm:pt modelId="{B52B9E88-15C5-49E1-AC0A-4F446B811198}" type="parTrans" cxnId="{C91D7018-D3BE-47F5-9CC5-11A3E221ED95}">
      <dgm:prSet/>
      <dgm:spPr/>
      <dgm:t>
        <a:bodyPr/>
        <a:lstStyle/>
        <a:p>
          <a:endParaRPr lang="en-US"/>
        </a:p>
      </dgm:t>
    </dgm:pt>
    <dgm:pt modelId="{3EC22FBA-6A33-4625-9BE8-91D27CE60038}" type="sibTrans" cxnId="{C91D7018-D3BE-47F5-9CC5-11A3E221ED95}">
      <dgm:prSet/>
      <dgm:spPr/>
      <dgm:t>
        <a:bodyPr/>
        <a:lstStyle/>
        <a:p>
          <a:endParaRPr lang="en-US"/>
        </a:p>
      </dgm:t>
    </dgm:pt>
    <dgm:pt modelId="{CC56E0FA-C378-4768-8926-36C70A584753}">
      <dgm:prSet custT="1"/>
      <dgm:spPr/>
      <dgm:t>
        <a:bodyPr/>
        <a:lstStyle/>
        <a:p>
          <a:r>
            <a:rPr lang="ru-RU" sz="2000" dirty="0"/>
            <a:t>-</a:t>
          </a:r>
          <a:r>
            <a:rPr lang="ru-RU" sz="2000" b="1" dirty="0"/>
            <a:t>Если дети по достижению 4-х лет продолжают часто упрямиться и капризничать, то вероятнее всего речь идет о «фиксированном» упрямстве, истеричности, как удобных способах манипулирования родителями. Чаще всего это результат соглашательского поведения родителей, поддававшихся нажиму со стоны ребенка, нередко ради своего спокойствия.</a:t>
          </a:r>
          <a:endParaRPr lang="en-US" sz="2000" dirty="0"/>
        </a:p>
      </dgm:t>
    </dgm:pt>
    <dgm:pt modelId="{C42E8D75-BEB6-477A-81EA-017636EADF5F}" type="parTrans" cxnId="{830852DC-9E3C-47F3-A06E-3C6BE270F7C2}">
      <dgm:prSet/>
      <dgm:spPr/>
      <dgm:t>
        <a:bodyPr/>
        <a:lstStyle/>
        <a:p>
          <a:endParaRPr lang="en-US"/>
        </a:p>
      </dgm:t>
    </dgm:pt>
    <dgm:pt modelId="{244A169E-F048-4929-8E05-8BDBC41D1564}" type="sibTrans" cxnId="{830852DC-9E3C-47F3-A06E-3C6BE270F7C2}">
      <dgm:prSet/>
      <dgm:spPr/>
      <dgm:t>
        <a:bodyPr/>
        <a:lstStyle/>
        <a:p>
          <a:endParaRPr lang="en-US"/>
        </a:p>
      </dgm:t>
    </dgm:pt>
    <dgm:pt modelId="{9B1CE2CC-9D12-494C-BD84-FEBE7B0AA7CD}" type="pres">
      <dgm:prSet presAssocID="{73C259B3-5EB3-462F-8360-702BB7BBE6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275813-643F-4D17-87D2-B664DC2DC0EA}" type="pres">
      <dgm:prSet presAssocID="{DF072408-E2CF-4B8A-9E21-06795E86DC9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24C7C-CE53-4333-A63F-3233AE8AF37F}" type="pres">
      <dgm:prSet presAssocID="{DD3DFBC9-CF5E-4A9A-8C48-39D15459AC1D}" presName="spacer" presStyleCnt="0"/>
      <dgm:spPr/>
    </dgm:pt>
    <dgm:pt modelId="{BF54B736-568A-4265-ABFF-8A4F59EF25A2}" type="pres">
      <dgm:prSet presAssocID="{CF7BE0D5-52A5-4ADD-A124-FFD695EA51A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1EA1F-4143-4D6F-B44A-70AADF2D433C}" type="pres">
      <dgm:prSet presAssocID="{FF2A8069-804E-45EC-B2CD-124524377C4E}" presName="spacer" presStyleCnt="0"/>
      <dgm:spPr/>
    </dgm:pt>
    <dgm:pt modelId="{7EB21755-64B3-48CA-828F-62DD9CB40345}" type="pres">
      <dgm:prSet presAssocID="{0531F527-78D4-4205-87F5-5D71A92E297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59B0D-26BD-4739-B400-67A4E21AFA89}" type="pres">
      <dgm:prSet presAssocID="{248A133F-D83F-4EDB-82E9-424913A4A219}" presName="spacer" presStyleCnt="0"/>
      <dgm:spPr/>
    </dgm:pt>
    <dgm:pt modelId="{84839C15-33B3-4D41-AA2E-0CBF1B3D2023}" type="pres">
      <dgm:prSet presAssocID="{761182D0-94CF-4882-BD91-E97B7E2854B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9EE53-4246-4458-A8B6-DBE100287FD2}" type="pres">
      <dgm:prSet presAssocID="{40DAE077-88E5-4601-91F7-449F8D66F031}" presName="spacer" presStyleCnt="0"/>
      <dgm:spPr/>
    </dgm:pt>
    <dgm:pt modelId="{8397AFF0-B5DC-41E7-9954-AC57ABCFFB8B}" type="pres">
      <dgm:prSet presAssocID="{48C57DF6-5270-434C-A833-B4F82BAF510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50A5B-3C4B-43F3-808D-07DC794BE1FC}" type="pres">
      <dgm:prSet presAssocID="{3EC22FBA-6A33-4625-9BE8-91D27CE60038}" presName="spacer" presStyleCnt="0"/>
      <dgm:spPr/>
    </dgm:pt>
    <dgm:pt modelId="{67B355D2-DAB4-40EB-BD86-F3A75B655D68}" type="pres">
      <dgm:prSet presAssocID="{CC56E0FA-C378-4768-8926-36C70A584753}" presName="parentText" presStyleLbl="node1" presStyleIdx="5" presStyleCnt="6" custScaleY="180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FFEF99-FEEB-437B-B01F-5FA4345C1016}" srcId="{73C259B3-5EB3-462F-8360-702BB7BBE6B1}" destId="{CF7BE0D5-52A5-4ADD-A124-FFD695EA51A1}" srcOrd="1" destOrd="0" parTransId="{BAF7FE22-1FC4-463D-B644-8FAE8F6A2C02}" sibTransId="{FF2A8069-804E-45EC-B2CD-124524377C4E}"/>
    <dgm:cxn modelId="{479D16AD-56A6-4F53-99D9-40521FAF3853}" type="presOf" srcId="{CF7BE0D5-52A5-4ADD-A124-FFD695EA51A1}" destId="{BF54B736-568A-4265-ABFF-8A4F59EF25A2}" srcOrd="0" destOrd="0" presId="urn:microsoft.com/office/officeart/2005/8/layout/vList2"/>
    <dgm:cxn modelId="{830852DC-9E3C-47F3-A06E-3C6BE270F7C2}" srcId="{73C259B3-5EB3-462F-8360-702BB7BBE6B1}" destId="{CC56E0FA-C378-4768-8926-36C70A584753}" srcOrd="5" destOrd="0" parTransId="{C42E8D75-BEB6-477A-81EA-017636EADF5F}" sibTransId="{244A169E-F048-4929-8E05-8BDBC41D1564}"/>
    <dgm:cxn modelId="{50B81667-162A-4AB4-9FDA-6AB0F07D3675}" srcId="{73C259B3-5EB3-462F-8360-702BB7BBE6B1}" destId="{0531F527-78D4-4205-87F5-5D71A92E2976}" srcOrd="2" destOrd="0" parTransId="{C32EA731-F90F-4AB5-9466-DE5D8B4D90EB}" sibTransId="{248A133F-D83F-4EDB-82E9-424913A4A219}"/>
    <dgm:cxn modelId="{EA14ED5B-D967-476D-AEAE-F3500AE377FC}" type="presOf" srcId="{73C259B3-5EB3-462F-8360-702BB7BBE6B1}" destId="{9B1CE2CC-9D12-494C-BD84-FEBE7B0AA7CD}" srcOrd="0" destOrd="0" presId="urn:microsoft.com/office/officeart/2005/8/layout/vList2"/>
    <dgm:cxn modelId="{531C2CBF-FAD2-4F3F-9E6E-1A95B9F6AF0B}" type="presOf" srcId="{0531F527-78D4-4205-87F5-5D71A92E2976}" destId="{7EB21755-64B3-48CA-828F-62DD9CB40345}" srcOrd="0" destOrd="0" presId="urn:microsoft.com/office/officeart/2005/8/layout/vList2"/>
    <dgm:cxn modelId="{540ED49B-FDA2-42CE-A24A-679F007F8DD2}" type="presOf" srcId="{48C57DF6-5270-434C-A833-B4F82BAF5106}" destId="{8397AFF0-B5DC-41E7-9954-AC57ABCFFB8B}" srcOrd="0" destOrd="0" presId="urn:microsoft.com/office/officeart/2005/8/layout/vList2"/>
    <dgm:cxn modelId="{1A19C819-62A7-4C9D-8324-597B55650485}" type="presOf" srcId="{CC56E0FA-C378-4768-8926-36C70A584753}" destId="{67B355D2-DAB4-40EB-BD86-F3A75B655D68}" srcOrd="0" destOrd="0" presId="urn:microsoft.com/office/officeart/2005/8/layout/vList2"/>
    <dgm:cxn modelId="{DF6925F9-4D1D-4EF1-B686-AA868AEBA544}" srcId="{73C259B3-5EB3-462F-8360-702BB7BBE6B1}" destId="{DF072408-E2CF-4B8A-9E21-06795E86DC97}" srcOrd="0" destOrd="0" parTransId="{02A0D668-6BEC-4763-80A7-4345BF14D31E}" sibTransId="{DD3DFBC9-CF5E-4A9A-8C48-39D15459AC1D}"/>
    <dgm:cxn modelId="{02BB6C73-6ADF-4015-8FFD-B9429E3773D6}" type="presOf" srcId="{761182D0-94CF-4882-BD91-E97B7E2854BA}" destId="{84839C15-33B3-4D41-AA2E-0CBF1B3D2023}" srcOrd="0" destOrd="0" presId="urn:microsoft.com/office/officeart/2005/8/layout/vList2"/>
    <dgm:cxn modelId="{08811A7E-EF58-442C-8E0A-64C26548A455}" type="presOf" srcId="{DF072408-E2CF-4B8A-9E21-06795E86DC97}" destId="{F6275813-643F-4D17-87D2-B664DC2DC0EA}" srcOrd="0" destOrd="0" presId="urn:microsoft.com/office/officeart/2005/8/layout/vList2"/>
    <dgm:cxn modelId="{8A7473F2-C8EB-4767-92E1-8DDE0F6A3D09}" srcId="{73C259B3-5EB3-462F-8360-702BB7BBE6B1}" destId="{761182D0-94CF-4882-BD91-E97B7E2854BA}" srcOrd="3" destOrd="0" parTransId="{D69C08EA-7652-4D75-A0EC-47B1530BEB96}" sibTransId="{40DAE077-88E5-4601-91F7-449F8D66F031}"/>
    <dgm:cxn modelId="{C91D7018-D3BE-47F5-9CC5-11A3E221ED95}" srcId="{73C259B3-5EB3-462F-8360-702BB7BBE6B1}" destId="{48C57DF6-5270-434C-A833-B4F82BAF5106}" srcOrd="4" destOrd="0" parTransId="{B52B9E88-15C5-49E1-AC0A-4F446B811198}" sibTransId="{3EC22FBA-6A33-4625-9BE8-91D27CE60038}"/>
    <dgm:cxn modelId="{1654EEEB-C15C-4A1E-ACFE-0399953E3104}" type="presParOf" srcId="{9B1CE2CC-9D12-494C-BD84-FEBE7B0AA7CD}" destId="{F6275813-643F-4D17-87D2-B664DC2DC0EA}" srcOrd="0" destOrd="0" presId="urn:microsoft.com/office/officeart/2005/8/layout/vList2"/>
    <dgm:cxn modelId="{051D2D6F-22B9-4F6C-A1D3-A1407B49B8E6}" type="presParOf" srcId="{9B1CE2CC-9D12-494C-BD84-FEBE7B0AA7CD}" destId="{21224C7C-CE53-4333-A63F-3233AE8AF37F}" srcOrd="1" destOrd="0" presId="urn:microsoft.com/office/officeart/2005/8/layout/vList2"/>
    <dgm:cxn modelId="{D183408F-E7FC-497E-8099-00A73EC2FE9A}" type="presParOf" srcId="{9B1CE2CC-9D12-494C-BD84-FEBE7B0AA7CD}" destId="{BF54B736-568A-4265-ABFF-8A4F59EF25A2}" srcOrd="2" destOrd="0" presId="urn:microsoft.com/office/officeart/2005/8/layout/vList2"/>
    <dgm:cxn modelId="{8892C751-4B56-4116-B076-A37726B9E2F8}" type="presParOf" srcId="{9B1CE2CC-9D12-494C-BD84-FEBE7B0AA7CD}" destId="{1AA1EA1F-4143-4D6F-B44A-70AADF2D433C}" srcOrd="3" destOrd="0" presId="urn:microsoft.com/office/officeart/2005/8/layout/vList2"/>
    <dgm:cxn modelId="{84AD134F-8478-4194-8217-BC1C027E17C6}" type="presParOf" srcId="{9B1CE2CC-9D12-494C-BD84-FEBE7B0AA7CD}" destId="{7EB21755-64B3-48CA-828F-62DD9CB40345}" srcOrd="4" destOrd="0" presId="urn:microsoft.com/office/officeart/2005/8/layout/vList2"/>
    <dgm:cxn modelId="{0F46483B-7BFD-4E50-B7B2-D4404E2F302C}" type="presParOf" srcId="{9B1CE2CC-9D12-494C-BD84-FEBE7B0AA7CD}" destId="{43959B0D-26BD-4739-B400-67A4E21AFA89}" srcOrd="5" destOrd="0" presId="urn:microsoft.com/office/officeart/2005/8/layout/vList2"/>
    <dgm:cxn modelId="{FCCAD606-AB06-4CA6-A813-D56FEBFBEF5A}" type="presParOf" srcId="{9B1CE2CC-9D12-494C-BD84-FEBE7B0AA7CD}" destId="{84839C15-33B3-4D41-AA2E-0CBF1B3D2023}" srcOrd="6" destOrd="0" presId="urn:microsoft.com/office/officeart/2005/8/layout/vList2"/>
    <dgm:cxn modelId="{79EC3AC4-1317-43C2-A10C-301DA58BA84C}" type="presParOf" srcId="{9B1CE2CC-9D12-494C-BD84-FEBE7B0AA7CD}" destId="{6199EE53-4246-4458-A8B6-DBE100287FD2}" srcOrd="7" destOrd="0" presId="urn:microsoft.com/office/officeart/2005/8/layout/vList2"/>
    <dgm:cxn modelId="{A0A8E858-35A2-47E0-AFB5-BF7AC1AE1FDD}" type="presParOf" srcId="{9B1CE2CC-9D12-494C-BD84-FEBE7B0AA7CD}" destId="{8397AFF0-B5DC-41E7-9954-AC57ABCFFB8B}" srcOrd="8" destOrd="0" presId="urn:microsoft.com/office/officeart/2005/8/layout/vList2"/>
    <dgm:cxn modelId="{C03F399E-EDDA-40B4-BE25-81F166581C35}" type="presParOf" srcId="{9B1CE2CC-9D12-494C-BD84-FEBE7B0AA7CD}" destId="{C1550A5B-3C4B-43F3-808D-07DC794BE1FC}" srcOrd="9" destOrd="0" presId="urn:microsoft.com/office/officeart/2005/8/layout/vList2"/>
    <dgm:cxn modelId="{739BF985-23FB-4BD4-AAD1-49330EFF5554}" type="presParOf" srcId="{9B1CE2CC-9D12-494C-BD84-FEBE7B0AA7CD}" destId="{67B355D2-DAB4-40EB-BD86-F3A75B655D68}" srcOrd="1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D640-EBB2-4C23-AD51-5B137524AD1E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E1A01-A7CC-4761-8F51-6E38BE48E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2E13-8F4B-4296-AD11-4F1437F8CFA7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C03D-6A93-4E0C-BC7B-97EE22C81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C291A-7C13-44EE-933D-5157C64FACEC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E1A4B-EF40-40CE-96F3-9D1F8C709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723FB-B532-479D-8274-300D9FC3A230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F3B7-EEBD-433A-A3CD-E3BD5F5B2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B8871-18AB-4E5B-86F9-8AF7BA8AEA67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9F84F-37A7-4BD7-AC7A-18F9B0543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EAA3C-DA72-4392-8C1D-DAB71E466938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4409-F647-4A78-B894-76CB775C6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F9049-B41F-4038-B549-6425AF28693A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F5C71-B4A1-476F-BB66-9C7092D98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1A759-B8BD-4177-ADF1-984448224085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9CC85-56E7-48F3-B79C-901CA2EBC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8CF96-C504-4FAE-8274-0B60FD6DDA3D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0689-2D95-4449-B0A5-3660544BB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6A33-262F-44D8-A3E4-6E53F9146CDD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9640D-86D6-412D-AF37-3761106BB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DEA9A-852F-42F3-B130-B9D7482225B5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F5836-3F16-406F-9F1C-DB094CDDF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0E92D4-424C-41FE-80E0-5EDAA10DFBB0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747053-82DE-46DC-B5E0-F6967940B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4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7663" y="0"/>
            <a:ext cx="9134475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11163"/>
            <a:ext cx="10375900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63" y="0"/>
            <a:ext cx="3525837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6" descr="GigaChat-1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950" y="3016250"/>
            <a:ext cx="384175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3025" y="3008313"/>
            <a:ext cx="6843713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9" descr="GigaChat-1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07488" y="0"/>
            <a:ext cx="3084512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22763" y="0"/>
            <a:ext cx="474662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4" descr="GigaChat-1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067050"/>
            <a:ext cx="2741613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3" name="Picture 4" descr="Руку между двумя взрослые и малышом вверху каждого другого"/>
          <p:cNvPicPr>
            <a:picLocks noChangeAspect="1"/>
          </p:cNvPicPr>
          <p:nvPr/>
        </p:nvPicPr>
        <p:blipFill>
          <a:blip r:embed="rId2"/>
          <a:srcRect l="27274" r="20068" b="-2"/>
          <a:stretch>
            <a:fillRect/>
          </a:stretch>
        </p:blipFill>
        <p:spPr bwMode="auto">
          <a:xfrm>
            <a:off x="0" y="0"/>
            <a:ext cx="4906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1" name="Rectangle 1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10200" y="0"/>
            <a:ext cx="6781800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5" name="Заголовок 1"/>
          <p:cNvSpPr>
            <a:spLocks noGrp="1"/>
          </p:cNvSpPr>
          <p:nvPr>
            <p:ph type="title"/>
          </p:nvPr>
        </p:nvSpPr>
        <p:spPr>
          <a:xfrm>
            <a:off x="6096000" y="0"/>
            <a:ext cx="5464175" cy="831850"/>
          </a:xfrm>
        </p:spPr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ru-RU" sz="3300" b="1" i="1" smtClean="0">
                <a:latin typeface="Times New Roman" pitchFamily="18" charset="0"/>
                <a:cs typeface="Calibri" pitchFamily="34" charset="0"/>
              </a:rPr>
              <a:t>Рекомендации психолога</a:t>
            </a:r>
            <a:r>
              <a:rPr lang="ru-RU" sz="3300" smtClean="0">
                <a:latin typeface="Times New Roman" pitchFamily="18" charset="0"/>
                <a:cs typeface="Calibri" pitchFamily="34" charset="0"/>
              </a:rPr>
              <a:t/>
            </a:r>
            <a:br>
              <a:rPr lang="ru-RU" sz="3300" smtClean="0">
                <a:latin typeface="Times New Roman" pitchFamily="18" charset="0"/>
                <a:cs typeface="Calibri" pitchFamily="34" charset="0"/>
              </a:rPr>
            </a:br>
            <a:endParaRPr lang="ru-RU" sz="3300" smtClean="0"/>
          </a:p>
        </p:txBody>
      </p:sp>
      <p:sp>
        <p:nvSpPr>
          <p:cNvPr id="25606" name="Объект 2"/>
          <p:cNvSpPr>
            <a:spLocks noGrp="1"/>
          </p:cNvSpPr>
          <p:nvPr>
            <p:ph idx="1"/>
          </p:nvPr>
        </p:nvSpPr>
        <p:spPr>
          <a:xfrm>
            <a:off x="4906963" y="415925"/>
            <a:ext cx="7285037" cy="6442075"/>
          </a:xfrm>
        </p:spPr>
        <p:txBody>
          <a:bodyPr anchor="ctr"/>
          <a:lstStyle/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Calibri" pitchFamily="34" charset="0"/>
              </a:rPr>
              <a:t>- Взрослые должны сохранять общее положительное отношение ребенка к самому себе;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Calibri" pitchFamily="34" charset="0"/>
              </a:rPr>
              <a:t>- Не следует сравнивать неудачи ребенка с успехами других;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Calibri" pitchFamily="34" charset="0"/>
              </a:rPr>
              <a:t>-Там, где возможно дайте ему право самому выбирать, дайте больше самостоятельности;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Calibri" pitchFamily="34" charset="0"/>
              </a:rPr>
              <a:t>- Уважайте замыслы малыша, отвечайте так, чтобы ребенок чувствовал вашу заинтересованность в делах;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Calibri" pitchFamily="34" charset="0"/>
              </a:rPr>
              <a:t>-Если вы позволите малышу с помощью истерики добиться цели, это станет устойчивой формой поведения;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Calibri" pitchFamily="34" charset="0"/>
              </a:rPr>
              <a:t>- Как только ребенок начинает капризничать, обнимите его, уверьте в своей любви и постарайтесь отвлечь от каприза.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Calibri" pitchFamily="34" charset="0"/>
              </a:rPr>
              <a:t>- Когда ребенок успокоится, ласково поговорите с ним. Скажите ему, что вас огорчило его поведение, выразите уверенность, что в дальнейшем он будет вести себя лучше.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Calibri" pitchFamily="34" charset="0"/>
              </a:rPr>
              <a:t>- Постарайтесь поменьше читать мораль, устанавливать запреты, наказывать и больше ласки, терпения, даже ценой некоторых компромиссов.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/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: Shap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95850" y="0"/>
            <a:ext cx="7296150" cy="6853238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>
          <a:blip r:embed="rId3"/>
          <a:srcRect l="16264"/>
          <a:stretch>
            <a:fillRect/>
          </a:stretch>
        </p:blipFill>
        <p:spPr bwMode="auto">
          <a:xfrm>
            <a:off x="5062538" y="0"/>
            <a:ext cx="7129462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18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325" b="945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Семь симптомов кризиса;</a:t>
            </a:r>
          </a:p>
        </p:txBody>
      </p:sp>
      <p:graphicFrame>
        <p:nvGraphicFramePr>
          <p:cNvPr id="5" name="Объект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859" b="11872"/>
          <a:stretch>
            <a:fillRect/>
          </a:stretch>
        </p:blipFill>
        <p:spPr>
          <a:xfrm>
            <a:off x="0" y="-226137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617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Факты о кризисе 3х лет:</a:t>
            </a:r>
          </a:p>
        </p:txBody>
      </p:sp>
      <p:graphicFrame>
        <p:nvGraphicFramePr>
          <p:cNvPr id="5" name="Объект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2413" y="-992882"/>
          <a:ext cx="11523488" cy="875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6038"/>
            <a:ext cx="12192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200025"/>
            <a:ext cx="9834562" cy="547688"/>
          </a:xfrm>
        </p:spPr>
        <p:txBody>
          <a:bodyPr rtlCol="0" anchor="b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могут сделать родители:</a:t>
            </a:r>
            <a:endParaRPr lang="ru-RU" sz="3600" dirty="0">
              <a:solidFill>
                <a:schemeClr val="tx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/>
              <a:ext uri="{C183D7F6-B498-43B3-948B-1728B52AA6E4}"/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26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1510" name="Объект 2"/>
          <p:cNvSpPr>
            <a:spLocks noGrp="1"/>
          </p:cNvSpPr>
          <p:nvPr>
            <p:ph idx="1"/>
          </p:nvPr>
        </p:nvSpPr>
        <p:spPr>
          <a:xfrm>
            <a:off x="233363" y="947738"/>
            <a:ext cx="11847512" cy="5534025"/>
          </a:xfrm>
        </p:spPr>
        <p:txBody>
          <a:bodyPr/>
          <a:lstStyle/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  <a:cs typeface="Calibri" pitchFamily="34" charset="0"/>
              </a:rPr>
              <a:t>Не придавайте большого значения упрямству и капризности. Примите к сведению приступ, но не очень волнуйтесь за ребенка.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  <a:cs typeface="Calibri" pitchFamily="34" charset="0"/>
              </a:rPr>
              <a:t>Во время приступа оставайтесь рядом, дайте ему почувствовать, что вы его понимаете.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  <a:cs typeface="Calibri" pitchFamily="34" charset="0"/>
              </a:rPr>
              <a:t>Не пытайтесь в это время что-либо внушать своему ребенку - это бесполезно. Ругань не имеет смысла, шлепки еще сильнее взбудоражат.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  <a:cs typeface="Calibri" pitchFamily="34" charset="0"/>
              </a:rPr>
              <a:t>Будьте в поведении с ребенком настойчивы. Если вы сказали «нет», оставайтесь и дальше при этом мнении.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  <a:cs typeface="Calibri" pitchFamily="34" charset="0"/>
              </a:rPr>
              <a:t>Не сдавайтесь даже тогда, когда приступ у ребенка протекает в общественном месте. Чаще всего помогает одно - взять его за руку и увести.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  <a:cs typeface="Calibri" pitchFamily="34" charset="0"/>
              </a:rPr>
              <a:t>Истеричность и капризность требует зрителей, не прибегайте к помощи посторонних: «Посмотрите, какая плохая девочка, ай-ай-ай!» Ребенку только этого и нужно.</a:t>
            </a:r>
          </a:p>
          <a:p>
            <a:pPr eaLnBrk="1" hangingPunct="1">
              <a:spcAft>
                <a:spcPts val="1000"/>
              </a:spcAft>
              <a:buFont typeface="Arial" charset="0"/>
              <a:buNone/>
            </a:pP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  <a:cs typeface="Calibri" pitchFamily="34" charset="0"/>
              </a:rPr>
              <a:t>Постарайтесь схитрить: «Ох, какая у меня есть интересная игрушка (книжка, штучка....). «А что это там за окном ворона делает?» - подобные отвлекающие маневры заинтригуют капризулю, он успокоится.»</a:t>
            </a:r>
          </a:p>
        </p:txBody>
      </p:sp>
      <p:grpSp>
        <p:nvGrpSpPr>
          <p:cNvPr id="21511" name="Group 31"/>
          <p:cNvGrpSpPr>
            <a:grpSpLocks noGrp="1" noUngrp="1" noRot="1" noChangeAspect="1" noMove="1" noResize="1"/>
          </p:cNvGrpSpPr>
          <p:nvPr/>
        </p:nvGrpSpPr>
        <p:grpSpPr bwMode="auto">
          <a:xfrm rot="10800000" flipH="1">
            <a:off x="0" y="4683125"/>
            <a:ext cx="2898775" cy="2174875"/>
            <a:chOff x="-305" y="-1"/>
            <a:chExt cx="3832880" cy="2876136"/>
          </a:xfrm>
        </p:grpSpPr>
        <p:sp>
          <p:nvSpPr>
            <p:cNvPr id="33" name="Freeform: Shape 32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-305" y="-1"/>
              <a:ext cx="3816088" cy="2653603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-305" y="-1"/>
              <a:ext cx="3816088" cy="2653603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-305" y="4198"/>
              <a:ext cx="3816088" cy="267669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-305" y="-1"/>
              <a:ext cx="383288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256</Words>
  <Application>Microsoft Office PowerPoint</Application>
  <PresentationFormat>Произвольный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Aptos Display</vt:lpstr>
      <vt:lpstr>Aptos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Семь симптомов кризиса;</vt:lpstr>
      <vt:lpstr>Факты о кризисе 3х лет:</vt:lpstr>
      <vt:lpstr>Слайд 8</vt:lpstr>
      <vt:lpstr>Что могут сделать родители:</vt:lpstr>
      <vt:lpstr>Слайд 10</vt:lpstr>
      <vt:lpstr>Слайд 11</vt:lpstr>
      <vt:lpstr>Слайд 12</vt:lpstr>
      <vt:lpstr>Рекомендации психолога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10811</dc:creator>
  <cp:lastModifiedBy>ДОУ 34</cp:lastModifiedBy>
  <cp:revision>4</cp:revision>
  <dcterms:created xsi:type="dcterms:W3CDTF">2025-11-17T15:34:15Z</dcterms:created>
  <dcterms:modified xsi:type="dcterms:W3CDTF">2025-11-18T10:21:15Z</dcterms:modified>
</cp:coreProperties>
</file>